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74" r:id="rId3"/>
    <p:sldId id="273" r:id="rId4"/>
    <p:sldId id="269" r:id="rId5"/>
    <p:sldId id="270" r:id="rId6"/>
    <p:sldId id="276" r:id="rId7"/>
    <p:sldId id="263" r:id="rId8"/>
    <p:sldId id="266" r:id="rId9"/>
    <p:sldId id="285" r:id="rId10"/>
    <p:sldId id="265" r:id="rId11"/>
    <p:sldId id="271" r:id="rId12"/>
    <p:sldId id="283" r:id="rId13"/>
    <p:sldId id="284" r:id="rId14"/>
    <p:sldId id="282" r:id="rId15"/>
    <p:sldId id="280" r:id="rId16"/>
    <p:sldId id="279" r:id="rId17"/>
    <p:sldId id="275" r:id="rId18"/>
    <p:sldId id="277" r:id="rId19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276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D012-6DEA-7746-B302-FE41893A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FLAGSTONE MEDICAL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3DEB7-94DA-8E4B-9CCE-F8669BA8D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Richard Sanchez, M.D.</a:t>
            </a:r>
          </a:p>
          <a:p>
            <a:r>
              <a:rPr lang="en-US" sz="4000" b="1" dirty="0"/>
              <a:t>Medical Director </a:t>
            </a:r>
          </a:p>
        </p:txBody>
      </p:sp>
    </p:spTree>
    <p:extLst>
      <p:ext uri="{BB962C8B-B14F-4D97-AF65-F5344CB8AC3E}">
        <p14:creationId xmlns:p14="http://schemas.microsoft.com/office/powerpoint/2010/main" val="797701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BE297AB-C66C-5343-9A1B-6350301DC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08" r="1" b="233"/>
          <a:stretch/>
        </p:blipFill>
        <p:spPr>
          <a:xfrm>
            <a:off x="643467" y="199216"/>
            <a:ext cx="10905066" cy="61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97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01907A-BF04-440F-BA0D-49BC9627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1AE46C-EDE3-7A4B-9A03-16AF6A6DA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23420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33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20D9FCF-A330-4C59-818D-241B604D0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42" b="8513"/>
          <a:stretch/>
        </p:blipFill>
        <p:spPr>
          <a:xfrm>
            <a:off x="-571500" y="-1152525"/>
            <a:ext cx="18859499" cy="854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6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70A460B-DF3C-4CB1-9342-B4A8B68A9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50" r="3061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1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6A01907A-BF04-440F-BA0D-49BC9627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5AB3AB7-05C2-423C-935D-59F21E07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4300"/>
            <a:ext cx="1160145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9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38AC06-462E-4915-8AF6-1F8C86C43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4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6D8385-73F4-46D6-B09F-826FB492A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F2D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table, sitting, cake&#10;&#10;Description automatically generated">
            <a:extLst>
              <a:ext uri="{FF2B5EF4-FFF2-40B4-BE49-F238E27FC236}">
                <a16:creationId xmlns:a16="http://schemas.microsoft.com/office/drawing/2014/main" id="{828FB95B-136E-407B-9EE1-4E34DC8EC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24" r="1" b="1811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2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541D6974-3C40-4457-A1DF-FE2CC3C73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381000"/>
            <a:ext cx="10713720" cy="625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8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54C1EE6B-C083-4C1C-8B8B-609D7C664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0BB43B2-34BC-45CA-BB40-AF4E55D5A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180"/>
          <a:stretch/>
        </p:blipFill>
        <p:spPr>
          <a:xfrm>
            <a:off x="-1" y="0"/>
            <a:ext cx="1201102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6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4C1EE6B-C083-4C1C-8B8B-609D7C664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65127BA-846C-4ED5-930E-0E9D76456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77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bed, looking&#10;&#10;Description automatically generated">
            <a:extLst>
              <a:ext uri="{FF2B5EF4-FFF2-40B4-BE49-F238E27FC236}">
                <a16:creationId xmlns:a16="http://schemas.microsoft.com/office/drawing/2014/main" id="{323FB180-8717-499C-A36A-98421A4E2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90499" y="-514350"/>
            <a:ext cx="12830174" cy="73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4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01907A-BF04-440F-BA0D-49BC9627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DFA919-D9E3-BF4D-B0B4-55F5873A0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36962"/>
            <a:ext cx="11566960" cy="67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1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C1EE6B-C083-4C1C-8B8B-609D7C664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894784-A8EB-8B4C-AF5E-B3300B552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559" r="1" b="1"/>
          <a:stretch/>
        </p:blipFill>
        <p:spPr>
          <a:xfrm>
            <a:off x="-609600" y="-302150"/>
            <a:ext cx="13738860" cy="72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79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C1EE6B-C083-4C1C-8B8B-609D7C664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1085FA6-232B-1444-A236-95B56BFD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15" r="1" b="1923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01907A-BF04-440F-BA0D-49BC9627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sitting, table, car&#10;&#10;Description automatically generated">
            <a:extLst>
              <a:ext uri="{FF2B5EF4-FFF2-40B4-BE49-F238E27FC236}">
                <a16:creationId xmlns:a16="http://schemas.microsoft.com/office/drawing/2014/main" id="{7D16AAF4-A63A-4691-B435-321DDC0E1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4"/>
            <a:ext cx="121920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3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6A01907A-BF04-440F-BA0D-49BC9627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0DBF69-4DC6-3A49-BFC0-BA80D9CCA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8780"/>
            <a:ext cx="12065000" cy="65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3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01907A-BF04-440F-BA0D-49BC9627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725FA6A-8CF3-3A40-8B5A-54FF12034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374" y="323725"/>
            <a:ext cx="10147548" cy="63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AAA52-5A71-4C05-BE37-BFF9FFCD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1819275"/>
            <a:ext cx="3606137" cy="4222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Lithotomy Position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36E02F-2C95-43C3-964F-3EAD16B8BC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549" y="643467"/>
            <a:ext cx="5397896" cy="5397896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519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19015</TotalTime>
  <Words>13</Words>
  <Application>Microsoft Office PowerPoint</Application>
  <PresentationFormat>Widescreen</PresentationFormat>
  <Paragraphs>4</Paragraphs>
  <Slides>18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Century Gothic</vt:lpstr>
      <vt:lpstr>Wingdings 2</vt:lpstr>
      <vt:lpstr>Quotable</vt:lpstr>
      <vt:lpstr>FLAGSTONE MEDICAL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Lithotomy 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FLAGSTONE MEDICAL</dc:title>
  <dc:creator>RICHARD SANCHEZ</dc:creator>
  <cp:lastModifiedBy>RICHARD SANCHEZ</cp:lastModifiedBy>
  <cp:revision>8</cp:revision>
  <cp:lastPrinted>2022-01-16T20:17:03Z</cp:lastPrinted>
  <dcterms:created xsi:type="dcterms:W3CDTF">2020-11-28T23:05:17Z</dcterms:created>
  <dcterms:modified xsi:type="dcterms:W3CDTF">2022-07-04T23:11:03Z</dcterms:modified>
</cp:coreProperties>
</file>