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0C0C0-F543-45EB-9411-D91EEE2D92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A2865-3FCB-4716-8E7D-F1B5FBE59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64DDC-54C7-438B-88E1-9AA2EB71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3F3D-9D17-4D92-B8C1-58492142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001D1-BC9F-47C0-9FD4-448903A9D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5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DB33-E48C-4E33-9BB2-EC5F901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20257-29CA-4608-BA98-782AC1A8C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BCF4E-7972-4C7D-9C62-E2BA137C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3185-BA82-498C-BE14-CC24ACC2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36ABD-08BC-4AA6-BFE7-918C70B65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8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3FF912-4B95-4F29-8153-1C99D66B2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55A1E-12E0-4456-829E-FFFEBA967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2950C-AE9D-4E95-8104-4EA5DD932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93BD-CACF-4289-A9E5-C239CDA9B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FF6B4-4769-4618-8106-1C5CED08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2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DF66-A468-4D30-A62F-3E10FE4A7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F1033-DDFF-4BB6-8515-2726B95AE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DB5EC-2C1A-48C4-A1D4-2E22F6B6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5309-04C2-4F0E-B567-141EF836D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768CD-BC90-4473-B561-54F48998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38DDD-8C63-4910-9CDD-9315504A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B961-660D-4548-A89C-73D41731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E3653-594F-4447-9A0C-1D83103B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61BDC-5B07-4053-8A53-317EBEA1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EC0EA-C71D-470E-B2EA-2E0B25047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C109D-8720-413D-9987-473FC07F9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34C7C-BD27-4F26-9F45-860EB1B9A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4A00A-0B24-43CB-B466-2AED417BA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449DA-868B-433F-84F1-D69EC7AA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58E37-3CB1-4208-AA92-FAAE246A3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BB789-1E9D-4CB9-8BDA-AFEE1892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C6702-7AE1-4A3D-A665-3368891A6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369ED-524E-4B2C-A87B-73877758A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5C615-A896-4A00-9239-7D70E7257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C9FB0-4E26-43D2-AA2E-E00125B03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6F569F-46EE-4149-9E14-01B1572B4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2F643B-4E35-4952-BC38-DE2469F8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962256-3DF2-4F07-BAE3-383BEB13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4D6B58-BDBA-455B-87CF-B5852E9BE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2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AA95-6C85-4DF7-BCCB-E7824BEB3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AA874-8056-45E4-AC58-73664145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4A89B-A65D-4ABE-8A3E-196C01F09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C1F57-4794-444B-836E-D9F53C9CB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06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83C901-46BC-41D1-9C5B-B08EB97AD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59F0C-47C7-4C96-A1D7-9070414E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86CBA-E737-4749-A012-EE711202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8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F803-CA13-4B78-A4C4-810CFF79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80D07-CAEB-4C78-A48C-EEAAEA74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F4737-3ABB-477F-8C5F-1A0903AB2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6ADA0-8ACD-43DF-80DA-881FEDB6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8E35A-3E1B-4D4D-B140-E95D4C7F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1C0E7-3172-46B8-9BC5-FF1BA61F4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2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BA11-4F40-421A-8E85-D8794793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E99648-DD58-4821-B913-69E80A66B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3AD46-EAE7-4437-AB8A-7CB726572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B95FA-23D1-4E23-819A-BB70074DE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7936D-2133-42DB-929C-CBBBB562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DA34E-5EDD-428F-884F-EA5C930F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5D7EB-3E9E-45B1-AD66-0F57F86C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91D72-15B1-411E-83E6-355D602F2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D2D82-A75C-4FA5-8593-69CF809097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A308-61F2-4A3C-9DC7-980A296D111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CFC5E-A5DA-4C50-ABB6-C5D46F317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36F62-FAEC-4DC0-9C92-11EBBC401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E98CC-229C-4F09-81FE-3CE1DBC27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7EA0C2-90B8-4AE0-9262-686CDBDD7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37EDB8-2CB8-4EF6-A2C3-F03E5B741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dirty="0"/>
              <a:t>PEYRONIE’S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478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4FC7F-0B62-488C-9DF6-ABA7C6987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284418" cy="3217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wo people smiling&#10;&#10;Description automatically generated with medium confidence">
            <a:extLst>
              <a:ext uri="{FF2B5EF4-FFF2-40B4-BE49-F238E27FC236}">
                <a16:creationId xmlns:a16="http://schemas.microsoft.com/office/drawing/2014/main" id="{DFD27350-E06A-4ADA-85D6-21F160B47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" r="2" b="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84C789-3A61-475A-AF48-7BAD249C3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52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75918-BC3B-4F50-BB20-79CA5BB38C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20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25FB88-92B6-4C66-8FC4-761293BBB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28" r="-1" b="14982"/>
          <a:stretch/>
        </p:blipFill>
        <p:spPr>
          <a:xfrm>
            <a:off x="321732" y="321733"/>
            <a:ext cx="11730359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83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326C12-A98F-4412-9770-2BB681F8B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4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coll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1FF01C16-C6C2-4479-A75B-2E96160F8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89" r="-1" b="1693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223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CDA9-AA85-4E41-9435-CEBE7A11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15754"/>
          </a:xfrm>
        </p:spPr>
        <p:txBody>
          <a:bodyPr>
            <a:normAutofit/>
          </a:bodyPr>
          <a:lstStyle/>
          <a:p>
            <a:r>
              <a:rPr lang="en-US" dirty="0"/>
              <a:t>TREATMENT OPTIONS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SURGERY (Invasive)</a:t>
            </a:r>
            <a:br>
              <a:rPr lang="en-US" dirty="0"/>
            </a:br>
            <a:r>
              <a:rPr lang="en-US" dirty="0"/>
              <a:t>	XIAFLEX INJECTIONS (Invasive)</a:t>
            </a:r>
            <a:br>
              <a:rPr lang="en-US" dirty="0"/>
            </a:br>
            <a:r>
              <a:rPr lang="en-US" dirty="0"/>
              <a:t>	ACOUSTICE WAVE THEAPY </a:t>
            </a:r>
            <a:r>
              <a:rPr lang="en-US"/>
              <a:t>(Non-Invasive)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2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7017A-F99A-43E0-9E2C-49993FB092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03E3E-7B3F-4B86-B15F-CF591297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/>
              <a:t>ACOUSTICE WAVE THERAPY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25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A7A78-317C-4445-9914-FA23AC25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0D35A-31D6-4A3A-B727-F0D070EA0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59" r="1" b="17140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8662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28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PEYRONIE’S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OPTIONS   SURGERY (Invasive)  XIAFLEX INJECTIONS (Invasive)  ACOUSTICE WAVE THEAPY (Non-Invasive)</vt:lpstr>
      <vt:lpstr>ACOUSTICE WAVE THERAPY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PEYRONIE’S</dc:title>
  <dc:creator>RICHARD SANCHEZ</dc:creator>
  <cp:lastModifiedBy>RICHARD SANCHEZ</cp:lastModifiedBy>
  <cp:revision>3</cp:revision>
  <cp:lastPrinted>2022-01-16T20:53:46Z</cp:lastPrinted>
  <dcterms:created xsi:type="dcterms:W3CDTF">2021-09-30T20:56:26Z</dcterms:created>
  <dcterms:modified xsi:type="dcterms:W3CDTF">2022-01-16T20:55:09Z</dcterms:modified>
</cp:coreProperties>
</file>